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3DAB4-1891-44F7-AF60-F08CA82506D5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6E490-2848-49F7-91A6-4615689ADB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09690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6E490-2848-49F7-91A6-4615689ADB1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7933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921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4917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8709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68429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1828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0390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01829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616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0900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5759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4270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38EC1-4ADE-4C12-93BC-A5B432EDC2E8}" type="datetimeFigureOut">
              <a:rPr lang="fr-FR" smtClean="0"/>
              <a:pPr/>
              <a:t>30/08/2010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95452-BDE0-4916-BB23-E68C457D9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487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Image 5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32656"/>
            <a:ext cx="8424936" cy="6408712"/>
          </a:xfrm>
          <a:prstGeom prst="rect">
            <a:avLst/>
          </a:prstGeom>
        </p:spPr>
      </p:pic>
      <p:sp>
        <p:nvSpPr>
          <p:cNvPr id="11" name="Ellipse 10"/>
          <p:cNvSpPr/>
          <p:nvPr/>
        </p:nvSpPr>
        <p:spPr>
          <a:xfrm>
            <a:off x="1187624" y="2708920"/>
            <a:ext cx="1440160" cy="52920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4499992" y="2780928"/>
            <a:ext cx="1368152" cy="4572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1043608" y="4581128"/>
            <a:ext cx="1296144" cy="52920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4499992" y="4653136"/>
            <a:ext cx="1152128" cy="4572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hlinkClick r:id="" action="ppaction://hlinkshowjump?jump=nextslide" tooltip="Clean"/>
          </p:cNvPr>
          <p:cNvSpPr/>
          <p:nvPr/>
        </p:nvSpPr>
        <p:spPr>
          <a:xfrm>
            <a:off x="899592" y="2564904"/>
            <a:ext cx="1584176" cy="67322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hlinkClick r:id="" action="ppaction://hlinkshowjump?jump=nextslide" tooltip="Separate"/>
          </p:cNvPr>
          <p:cNvSpPr/>
          <p:nvPr/>
        </p:nvSpPr>
        <p:spPr>
          <a:xfrm>
            <a:off x="4499992" y="2708920"/>
            <a:ext cx="1598476" cy="52920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hlinkClick r:id="" action="ppaction://hlinkshowjump?jump=nextslide" tooltip="Cook"/>
          </p:cNvPr>
          <p:cNvSpPr/>
          <p:nvPr/>
        </p:nvSpPr>
        <p:spPr>
          <a:xfrm>
            <a:off x="1043608" y="4653136"/>
            <a:ext cx="1296144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hlinkClick r:id="" action="ppaction://hlinkshowjump?jump=lastslide" tooltip="Chill"/>
          </p:cNvPr>
          <p:cNvSpPr/>
          <p:nvPr/>
        </p:nvSpPr>
        <p:spPr>
          <a:xfrm>
            <a:off x="4499992" y="4437112"/>
            <a:ext cx="1152128" cy="67322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521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</Words>
  <Application>Microsoft Office PowerPoint</Application>
  <PresentationFormat>Affichage à l'écran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mimone84</dc:creator>
  <cp:lastModifiedBy>abdelhakim</cp:lastModifiedBy>
  <cp:revision>10</cp:revision>
  <dcterms:created xsi:type="dcterms:W3CDTF">2010-08-30T11:14:25Z</dcterms:created>
  <dcterms:modified xsi:type="dcterms:W3CDTF">2010-08-30T16:24:17Z</dcterms:modified>
</cp:coreProperties>
</file>