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6" r:id="rId9"/>
    <p:sldId id="264" r:id="rId10"/>
    <p:sldId id="265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15" autoAdjust="0"/>
    <p:restoredTop sz="86336" autoAdjust="0"/>
  </p:normalViewPr>
  <p:slideViewPr>
    <p:cSldViewPr>
      <p:cViewPr varScale="1">
        <p:scale>
          <a:sx n="64" d="100"/>
          <a:sy n="64" d="100"/>
        </p:scale>
        <p:origin x="-10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1489CC-5C17-4FA2-90C6-3724667A4E18}" type="datetimeFigureOut">
              <a:rPr lang="fr-FR" smtClean="0"/>
              <a:pPr/>
              <a:t>14/01/2011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82989F-3060-4103-BC07-9D66D636E1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82989F-3060-4103-BC07-9D66D636E121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F6122F-762C-432B-AFDC-6A1012AE5036}" type="datetimeFigureOut">
              <a:rPr lang="fr-FR" smtClean="0"/>
              <a:pPr/>
              <a:t>14/01/2011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868D41-6947-4723-A5E4-FA588D7FAA6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 advTm="3000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F6122F-762C-432B-AFDC-6A1012AE5036}" type="datetimeFigureOut">
              <a:rPr lang="fr-FR" smtClean="0"/>
              <a:pPr/>
              <a:t>14/01/2011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868D41-6947-4723-A5E4-FA588D7FAA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Tm="3000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F6122F-762C-432B-AFDC-6A1012AE5036}" type="datetimeFigureOut">
              <a:rPr lang="fr-FR" smtClean="0"/>
              <a:pPr/>
              <a:t>14/01/2011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868D41-6947-4723-A5E4-FA588D7FAA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Tm="3000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F6122F-762C-432B-AFDC-6A1012AE5036}" type="datetimeFigureOut">
              <a:rPr lang="fr-FR" smtClean="0"/>
              <a:pPr/>
              <a:t>14/01/2011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868D41-6947-4723-A5E4-FA588D7FAA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Tm="3000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F6122F-762C-432B-AFDC-6A1012AE5036}" type="datetimeFigureOut">
              <a:rPr lang="fr-FR" smtClean="0"/>
              <a:pPr/>
              <a:t>14/01/2011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868D41-6947-4723-A5E4-FA588D7FAA6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 advTm="3000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F6122F-762C-432B-AFDC-6A1012AE5036}" type="datetimeFigureOut">
              <a:rPr lang="fr-FR" smtClean="0"/>
              <a:pPr/>
              <a:t>14/01/2011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868D41-6947-4723-A5E4-FA588D7FAA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Tm="3000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F6122F-762C-432B-AFDC-6A1012AE5036}" type="datetimeFigureOut">
              <a:rPr lang="fr-FR" smtClean="0"/>
              <a:pPr/>
              <a:t>14/01/2011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868D41-6947-4723-A5E4-FA588D7FAA6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 advTm="3000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F6122F-762C-432B-AFDC-6A1012AE5036}" type="datetimeFigureOut">
              <a:rPr lang="fr-FR" smtClean="0"/>
              <a:pPr/>
              <a:t>14/01/2011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868D41-6947-4723-A5E4-FA588D7FAA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Tm="3000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F6122F-762C-432B-AFDC-6A1012AE5036}" type="datetimeFigureOut">
              <a:rPr lang="fr-FR" smtClean="0"/>
              <a:pPr/>
              <a:t>14/01/2011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868D41-6947-4723-A5E4-FA588D7FAA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Tm="3000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F6122F-762C-432B-AFDC-6A1012AE5036}" type="datetimeFigureOut">
              <a:rPr lang="fr-FR" smtClean="0"/>
              <a:pPr/>
              <a:t>14/01/2011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868D41-6947-4723-A5E4-FA588D7FAA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Tm="3000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9F6122F-762C-432B-AFDC-6A1012AE5036}" type="datetimeFigureOut">
              <a:rPr lang="fr-FR" smtClean="0"/>
              <a:pPr/>
              <a:t>14/01/2011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4868D41-6947-4723-A5E4-FA588D7FAA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Tm="3000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9F6122F-762C-432B-AFDC-6A1012AE5036}" type="datetimeFigureOut">
              <a:rPr lang="fr-FR" smtClean="0"/>
              <a:pPr/>
              <a:t>14/01/2011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4868D41-6947-4723-A5E4-FA588D7FAA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 advTm="3000">
    <p:newsflash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istrateur\Mes%20documents\Ma%20musique\MUSIC%20ZIZOU%20(I)\SALSA\salsa.wma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istrateur\Mes%20documents\Ma%20musique\MUSIC%20ZIZOU%20(I)\SALSA\salsa.wma" TargetMode="External"/><Relationship Id="rId6" Type="http://schemas.openxmlformats.org/officeDocument/2006/relationships/image" Target="../media/image5.jpeg"/><Relationship Id="rId5" Type="http://schemas.openxmlformats.org/officeDocument/2006/relationships/hyperlink" Target="http://www.wikispaces.com/mahadjebiamati.com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2800" dirty="0" err="1" smtClean="0">
                <a:latin typeface="Comic Sans MS" pitchFamily="66" charset="0"/>
              </a:rPr>
              <a:t>Teachers</a:t>
            </a:r>
            <a:r>
              <a:rPr lang="fr-FR" sz="2800" dirty="0" smtClean="0">
                <a:latin typeface="Comic Sans MS" pitchFamily="66" charset="0"/>
              </a:rPr>
              <a:t>: </a:t>
            </a:r>
            <a:r>
              <a:rPr lang="fr-FR" sz="2800" dirty="0" err="1" smtClean="0">
                <a:latin typeface="Comic Sans MS" pitchFamily="66" charset="0"/>
              </a:rPr>
              <a:t>souhila</a:t>
            </a:r>
            <a:r>
              <a:rPr lang="fr-FR" sz="2800" dirty="0" smtClean="0">
                <a:latin typeface="Comic Sans MS" pitchFamily="66" charset="0"/>
              </a:rPr>
              <a:t> </a:t>
            </a:r>
            <a:r>
              <a:rPr lang="fr-FR" sz="2800" dirty="0" err="1" smtClean="0">
                <a:latin typeface="Comic Sans MS" pitchFamily="66" charset="0"/>
              </a:rPr>
              <a:t>mahadjebia</a:t>
            </a:r>
            <a:r>
              <a:rPr lang="fr-FR" sz="2800" dirty="0" smtClean="0">
                <a:latin typeface="Comic Sans MS" pitchFamily="66" charset="0"/>
              </a:rPr>
              <a:t> </a:t>
            </a:r>
            <a:br>
              <a:rPr lang="fr-FR" sz="2800" dirty="0" smtClean="0">
                <a:latin typeface="Comic Sans MS" pitchFamily="66" charset="0"/>
              </a:rPr>
            </a:br>
            <a:r>
              <a:rPr lang="fr-FR" sz="2800" dirty="0" smtClean="0">
                <a:latin typeface="Comic Sans MS" pitchFamily="66" charset="0"/>
              </a:rPr>
              <a:t>        and </a:t>
            </a:r>
            <a:r>
              <a:rPr lang="fr-FR" sz="2800" dirty="0" err="1" smtClean="0">
                <a:latin typeface="Comic Sans MS" pitchFamily="66" charset="0"/>
              </a:rPr>
              <a:t>zineb</a:t>
            </a:r>
            <a:r>
              <a:rPr lang="fr-FR" sz="2800" dirty="0" smtClean="0">
                <a:latin typeface="Comic Sans MS" pitchFamily="66" charset="0"/>
              </a:rPr>
              <a:t> mati</a:t>
            </a:r>
            <a:endParaRPr lang="fr-FR" sz="2800" dirty="0">
              <a:latin typeface="Comic Sans MS" pitchFamily="66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endParaRPr lang="fr-FR" sz="3200" b="1" dirty="0" smtClean="0">
              <a:latin typeface="Comic Sans MS" pitchFamily="66" charset="0"/>
            </a:endParaRPr>
          </a:p>
          <a:p>
            <a:pPr algn="ctr"/>
            <a:endParaRPr lang="fr-FR" sz="3200" b="1" dirty="0" smtClean="0">
              <a:latin typeface="Comic Sans MS" pitchFamily="66" charset="0"/>
            </a:endParaRPr>
          </a:p>
          <a:p>
            <a:pPr algn="ctr"/>
            <a:endParaRPr lang="fr-FR" sz="3200" b="1" dirty="0" smtClean="0">
              <a:latin typeface="Comic Sans MS" pitchFamily="66" charset="0"/>
            </a:endParaRPr>
          </a:p>
          <a:p>
            <a:pPr algn="ctr"/>
            <a:endParaRPr lang="fr-FR" sz="3200" b="1" dirty="0" smtClean="0">
              <a:latin typeface="Comic Sans MS" pitchFamily="66" charset="0"/>
            </a:endParaRPr>
          </a:p>
          <a:p>
            <a:pPr algn="ctr"/>
            <a:r>
              <a:rPr lang="fr-FR" sz="3200" b="1" dirty="0" smtClean="0">
                <a:latin typeface="Comic Sans MS" pitchFamily="66" charset="0"/>
              </a:rPr>
              <a:t>CONNECTING CLASSROOMS</a:t>
            </a:r>
          </a:p>
          <a:p>
            <a:pPr algn="ctr"/>
            <a:r>
              <a:rPr lang="fr-FR" sz="3200" b="1" dirty="0" smtClean="0">
                <a:latin typeface="Comic Sans MS" pitchFamily="66" charset="0"/>
              </a:rPr>
              <a:t>DJILLALI BOUNAAMA HYGH  SCHOOL</a:t>
            </a:r>
          </a:p>
          <a:p>
            <a:pPr algn="ctr"/>
            <a:r>
              <a:rPr lang="fr-FR" sz="3200" b="1" dirty="0" smtClean="0">
                <a:latin typeface="Comic Sans MS" pitchFamily="66" charset="0"/>
              </a:rPr>
              <a:t>TIPASA   2010 /2011</a:t>
            </a:r>
          </a:p>
          <a:p>
            <a:pPr algn="ctr"/>
            <a:endParaRPr lang="fr-FR" sz="3200" b="1" dirty="0" smtClean="0">
              <a:latin typeface="Comic Sans MS" pitchFamily="66" charset="0"/>
            </a:endParaRPr>
          </a:p>
          <a:p>
            <a:pPr algn="ctr"/>
            <a:endParaRPr lang="fr-FR" sz="3200" b="1" dirty="0" smtClean="0">
              <a:latin typeface="Comic Sans MS" pitchFamily="66" charset="0"/>
            </a:endParaRPr>
          </a:p>
          <a:p>
            <a:pPr algn="ctr"/>
            <a:endParaRPr lang="fr-FR" sz="3200" b="1" dirty="0" smtClean="0">
              <a:latin typeface="Comic Sans MS" pitchFamily="66" charset="0"/>
            </a:endParaRPr>
          </a:p>
          <a:p>
            <a:endParaRPr lang="fr-FR" sz="3200" dirty="0" smtClean="0">
              <a:latin typeface="Comic Sans MS" pitchFamily="66" charset="0"/>
            </a:endParaRPr>
          </a:p>
        </p:txBody>
      </p:sp>
      <p:pic>
        <p:nvPicPr>
          <p:cNvPr id="6" name="salsa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3786182" y="550070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125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>
                <a:latin typeface="Comic Sans MS" pitchFamily="66" charset="0"/>
              </a:rPr>
              <a:t>That’s</a:t>
            </a:r>
            <a:r>
              <a:rPr lang="fr-FR" dirty="0" smtClean="0">
                <a:latin typeface="Comic Sans MS" pitchFamily="66" charset="0"/>
              </a:rPr>
              <a:t> all for </a:t>
            </a:r>
            <a:r>
              <a:rPr lang="fr-FR" dirty="0" err="1" smtClean="0">
                <a:latin typeface="Comic Sans MS" pitchFamily="66" charset="0"/>
              </a:rPr>
              <a:t>now</a:t>
            </a:r>
            <a:r>
              <a:rPr lang="fr-FR" dirty="0" smtClean="0">
                <a:latin typeface="Comic Sans MS" pitchFamily="66" charset="0"/>
              </a:rPr>
              <a:t> </a:t>
            </a:r>
            <a:br>
              <a:rPr lang="fr-FR" dirty="0" smtClean="0">
                <a:latin typeface="Comic Sans MS" pitchFamily="66" charset="0"/>
              </a:rPr>
            </a:br>
            <a:r>
              <a:rPr lang="fr-FR" dirty="0" smtClean="0">
                <a:latin typeface="Comic Sans MS" pitchFamily="66" charset="0"/>
              </a:rPr>
              <a:t>So, </a:t>
            </a:r>
            <a:r>
              <a:rPr lang="fr-FR" dirty="0" err="1" smtClean="0">
                <a:latin typeface="Comic Sans MS" pitchFamily="66" charset="0"/>
              </a:rPr>
              <a:t>keep</a:t>
            </a:r>
            <a:r>
              <a:rPr lang="fr-FR" dirty="0" smtClean="0">
                <a:latin typeface="Comic Sans MS" pitchFamily="66" charset="0"/>
              </a:rPr>
              <a:t> in </a:t>
            </a:r>
            <a:r>
              <a:rPr lang="fr-FR" dirty="0" err="1" smtClean="0">
                <a:latin typeface="Comic Sans MS" pitchFamily="66" charset="0"/>
              </a:rPr>
              <a:t>touch</a:t>
            </a:r>
            <a:r>
              <a:rPr lang="fr-FR" dirty="0" smtClean="0">
                <a:latin typeface="Comic Sans MS" pitchFamily="66" charset="0"/>
              </a:rPr>
              <a:t>!!!</a:t>
            </a:r>
            <a:endParaRPr lang="fr-FR" dirty="0">
              <a:latin typeface="Comic Sans MS" pitchFamily="66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dirty="0" smtClean="0">
              <a:latin typeface="Comic Sans MS" pitchFamily="66" charset="0"/>
            </a:endParaRPr>
          </a:p>
          <a:p>
            <a:pPr>
              <a:buNone/>
            </a:pPr>
            <a:endParaRPr lang="fr-FR" dirty="0" smtClean="0">
              <a:latin typeface="Comic Sans MS" pitchFamily="66" charset="0"/>
            </a:endParaRPr>
          </a:p>
          <a:p>
            <a:pPr>
              <a:buNone/>
            </a:pPr>
            <a:endParaRPr lang="fr-FR" dirty="0" smtClean="0">
              <a:latin typeface="Comic Sans MS" pitchFamily="66" charset="0"/>
            </a:endParaRPr>
          </a:p>
          <a:p>
            <a:pPr>
              <a:buNone/>
            </a:pPr>
            <a:endParaRPr lang="fr-FR" dirty="0" smtClean="0">
              <a:latin typeface="Comic Sans MS" pitchFamily="66" charset="0"/>
            </a:endParaRPr>
          </a:p>
          <a:p>
            <a:pPr>
              <a:buNone/>
            </a:pPr>
            <a:r>
              <a:rPr lang="fr-FR" dirty="0" err="1" smtClean="0">
                <a:latin typeface="Comic Sans MS" pitchFamily="66" charset="0"/>
              </a:rPr>
              <a:t>Students</a:t>
            </a:r>
            <a:r>
              <a:rPr lang="fr-FR" dirty="0" smtClean="0">
                <a:latin typeface="Comic Sans MS" pitchFamily="66" charset="0"/>
              </a:rPr>
              <a:t>’ </a:t>
            </a:r>
            <a:r>
              <a:rPr lang="fr-FR" dirty="0" err="1" smtClean="0">
                <a:latin typeface="Comic Sans MS" pitchFamily="66" charset="0"/>
              </a:rPr>
              <a:t>names</a:t>
            </a:r>
            <a:r>
              <a:rPr lang="fr-FR" dirty="0" smtClean="0">
                <a:latin typeface="Comic Sans MS" pitchFamily="66" charset="0"/>
              </a:rPr>
              <a:t>:</a:t>
            </a:r>
          </a:p>
          <a:p>
            <a:pPr>
              <a:buNone/>
            </a:pPr>
            <a:r>
              <a:rPr lang="fr-FR" dirty="0" smtClean="0">
                <a:latin typeface="Comic Sans MS" pitchFamily="66" charset="0"/>
              </a:rPr>
              <a:t>Girls: </a:t>
            </a:r>
            <a:r>
              <a:rPr lang="fr-FR" dirty="0" err="1" smtClean="0">
                <a:latin typeface="Comic Sans MS" pitchFamily="66" charset="0"/>
              </a:rPr>
              <a:t>Nardjesse</a:t>
            </a:r>
            <a:r>
              <a:rPr lang="fr-FR" dirty="0" smtClean="0">
                <a:latin typeface="Comic Sans MS" pitchFamily="66" charset="0"/>
              </a:rPr>
              <a:t>, </a:t>
            </a:r>
            <a:r>
              <a:rPr lang="fr-FR" dirty="0" err="1" smtClean="0">
                <a:latin typeface="Comic Sans MS" pitchFamily="66" charset="0"/>
              </a:rPr>
              <a:t>Ghada</a:t>
            </a:r>
            <a:r>
              <a:rPr lang="fr-FR" dirty="0" smtClean="0">
                <a:latin typeface="Comic Sans MS" pitchFamily="66" charset="0"/>
              </a:rPr>
              <a:t>, Farah, Rachida, </a:t>
            </a:r>
            <a:r>
              <a:rPr lang="fr-FR" dirty="0" err="1" smtClean="0">
                <a:latin typeface="Comic Sans MS" pitchFamily="66" charset="0"/>
              </a:rPr>
              <a:t>Hadjer</a:t>
            </a:r>
            <a:r>
              <a:rPr lang="fr-FR" dirty="0" smtClean="0">
                <a:latin typeface="Comic Sans MS" pitchFamily="66" charset="0"/>
              </a:rPr>
              <a:t>, </a:t>
            </a:r>
            <a:r>
              <a:rPr lang="fr-FR" dirty="0" err="1" smtClean="0">
                <a:latin typeface="Comic Sans MS" pitchFamily="66" charset="0"/>
              </a:rPr>
              <a:t>Wissam</a:t>
            </a:r>
            <a:r>
              <a:rPr lang="fr-FR" dirty="0" smtClean="0"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fr-FR" dirty="0" smtClean="0">
                <a:latin typeface="Comic Sans MS" pitchFamily="66" charset="0"/>
              </a:rPr>
              <a:t>Boys: </a:t>
            </a:r>
            <a:r>
              <a:rPr lang="fr-FR" dirty="0" err="1" smtClean="0">
                <a:latin typeface="Comic Sans MS" pitchFamily="66" charset="0"/>
              </a:rPr>
              <a:t>Halim</a:t>
            </a:r>
            <a:r>
              <a:rPr lang="fr-FR" dirty="0" smtClean="0">
                <a:latin typeface="Comic Sans MS" pitchFamily="66" charset="0"/>
              </a:rPr>
              <a:t>, </a:t>
            </a:r>
            <a:r>
              <a:rPr lang="fr-FR" dirty="0" err="1" smtClean="0">
                <a:latin typeface="Comic Sans MS" pitchFamily="66" charset="0"/>
              </a:rPr>
              <a:t>Ziad</a:t>
            </a:r>
            <a:r>
              <a:rPr lang="fr-FR" dirty="0" smtClean="0">
                <a:latin typeface="Comic Sans MS" pitchFamily="66" charset="0"/>
              </a:rPr>
              <a:t>, Mehdi, Hamza, </a:t>
            </a:r>
            <a:r>
              <a:rPr lang="fr-FR" dirty="0" err="1" smtClean="0">
                <a:latin typeface="Comic Sans MS" pitchFamily="66" charset="0"/>
              </a:rPr>
              <a:t>Wassim</a:t>
            </a:r>
            <a:r>
              <a:rPr lang="fr-FR" dirty="0" smtClean="0">
                <a:latin typeface="Comic Sans MS" pitchFamily="66" charset="0"/>
              </a:rPr>
              <a:t>. </a:t>
            </a:r>
            <a:endParaRPr lang="fr-FR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 advTm="300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mic Sans MS" pitchFamily="66" charset="0"/>
              </a:rPr>
              <a:t>How about </a:t>
            </a:r>
            <a:r>
              <a:rPr lang="fr-FR" dirty="0" err="1" smtClean="0">
                <a:latin typeface="Comic Sans MS" pitchFamily="66" charset="0"/>
              </a:rPr>
              <a:t>you</a:t>
            </a:r>
            <a:r>
              <a:rPr lang="fr-FR" dirty="0" smtClean="0">
                <a:latin typeface="Comic Sans MS" pitchFamily="66" charset="0"/>
              </a:rPr>
              <a:t> boys???</a:t>
            </a:r>
            <a:endParaRPr lang="fr-FR" dirty="0">
              <a:latin typeface="Comic Sans MS" pitchFamily="66" charset="0"/>
            </a:endParaRPr>
          </a:p>
        </p:txBody>
      </p:sp>
      <p:pic>
        <p:nvPicPr>
          <p:cNvPr id="4" name="Espace réservé du contenu 3" descr="IMG_0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784350"/>
            <a:ext cx="6096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med" advTm="300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mic Sans MS" pitchFamily="66" charset="0"/>
              </a:rPr>
              <a:t>Hi! Girls </a:t>
            </a:r>
            <a:r>
              <a:rPr lang="fr-FR" dirty="0" err="1" smtClean="0">
                <a:latin typeface="Comic Sans MS" pitchFamily="66" charset="0"/>
              </a:rPr>
              <a:t>anything</a:t>
            </a:r>
            <a:r>
              <a:rPr lang="fr-FR" dirty="0" smtClean="0">
                <a:latin typeface="Comic Sans MS" pitchFamily="66" charset="0"/>
              </a:rPr>
              <a:t> to </a:t>
            </a:r>
            <a:r>
              <a:rPr lang="fr-FR" dirty="0" err="1" smtClean="0">
                <a:latin typeface="Comic Sans MS" pitchFamily="66" charset="0"/>
              </a:rPr>
              <a:t>say</a:t>
            </a:r>
            <a:r>
              <a:rPr lang="fr-FR" dirty="0" smtClean="0">
                <a:latin typeface="Comic Sans MS" pitchFamily="66" charset="0"/>
              </a:rPr>
              <a:t>!!!</a:t>
            </a:r>
            <a:endParaRPr lang="fr-FR" dirty="0">
              <a:latin typeface="Comic Sans MS" pitchFamily="66" charset="0"/>
            </a:endParaRPr>
          </a:p>
        </p:txBody>
      </p:sp>
      <p:pic>
        <p:nvPicPr>
          <p:cNvPr id="9" name="salsa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6553200"/>
            <a:ext cx="304800" cy="304800"/>
          </a:xfrm>
          <a:prstGeom prst="rect">
            <a:avLst/>
          </a:prstGeom>
        </p:spPr>
      </p:pic>
      <p:pic>
        <p:nvPicPr>
          <p:cNvPr id="4" name="Espace réservé du contenu 3" descr="IMG_0010.JPG">
            <a:hlinkClick r:id="rId5"/>
          </p:cNvPr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1752600" y="1784350"/>
            <a:ext cx="6096000" cy="45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med" advTm="3000">
    <p:newsflash/>
  </p:transition>
  <p:timing>
    <p:tnLst>
      <p:par>
        <p:cTn id="1" dur="indefinite" restart="never" nodeType="tmRoot">
          <p:childTnLst>
            <p:audio>
              <p:cMediaNode numSld="9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6000" dirty="0" err="1" smtClean="0">
                <a:latin typeface="Comic Sans MS" pitchFamily="66" charset="0"/>
              </a:rPr>
              <a:t>Smiling</a:t>
            </a:r>
            <a:r>
              <a:rPr lang="fr-FR" sz="6000" dirty="0" smtClean="0">
                <a:latin typeface="Comic Sans MS" pitchFamily="66" charset="0"/>
              </a:rPr>
              <a:t> </a:t>
            </a:r>
            <a:r>
              <a:rPr lang="fr-FR" sz="6000" dirty="0" err="1" smtClean="0">
                <a:latin typeface="Comic Sans MS" pitchFamily="66" charset="0"/>
              </a:rPr>
              <a:t>students</a:t>
            </a:r>
            <a:r>
              <a:rPr lang="fr-FR" sz="6000" dirty="0" smtClean="0">
                <a:latin typeface="Comic Sans MS" pitchFamily="66" charset="0"/>
              </a:rPr>
              <a:t>!!!</a:t>
            </a:r>
            <a:endParaRPr lang="fr-FR" sz="6000" dirty="0">
              <a:latin typeface="Comic Sans MS" pitchFamily="66" charset="0"/>
            </a:endParaRPr>
          </a:p>
        </p:txBody>
      </p:sp>
      <p:pic>
        <p:nvPicPr>
          <p:cNvPr id="4" name="Espace réservé du contenu 3" descr="IMG_00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1907" y="1784350"/>
            <a:ext cx="6097385" cy="45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med" advTm="300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mic Sans MS" pitchFamily="66" charset="0"/>
              </a:rPr>
              <a:t>First time; </a:t>
            </a:r>
            <a:r>
              <a:rPr lang="fr-FR" dirty="0" err="1" smtClean="0">
                <a:latin typeface="Comic Sans MS" pitchFamily="66" charset="0"/>
              </a:rPr>
              <a:t>too</a:t>
            </a:r>
            <a:r>
              <a:rPr lang="fr-FR" dirty="0" smtClean="0">
                <a:latin typeface="Comic Sans MS" pitchFamily="66" charset="0"/>
              </a:rPr>
              <a:t> hard!!!</a:t>
            </a:r>
            <a:endParaRPr lang="fr-FR" dirty="0">
              <a:latin typeface="Comic Sans MS" pitchFamily="66" charset="0"/>
            </a:endParaRPr>
          </a:p>
        </p:txBody>
      </p:sp>
      <p:pic>
        <p:nvPicPr>
          <p:cNvPr id="4" name="Espace réservé du contenu 3" descr="IMG_00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784350"/>
            <a:ext cx="6096000" cy="45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med" advTm="300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>
                <a:latin typeface="Comic Sans MS" pitchFamily="66" charset="0"/>
              </a:rPr>
              <a:t>Students</a:t>
            </a:r>
            <a:r>
              <a:rPr lang="fr-FR" dirty="0" smtClean="0">
                <a:latin typeface="Comic Sans MS" pitchFamily="66" charset="0"/>
              </a:rPr>
              <a:t> and the </a:t>
            </a:r>
            <a:r>
              <a:rPr lang="fr-FR" dirty="0" err="1" smtClean="0">
                <a:latin typeface="Comic Sans MS" pitchFamily="66" charset="0"/>
              </a:rPr>
              <a:t>connecting</a:t>
            </a:r>
            <a:r>
              <a:rPr lang="fr-FR" dirty="0" smtClean="0">
                <a:latin typeface="Comic Sans MS" pitchFamily="66" charset="0"/>
              </a:rPr>
              <a:t> </a:t>
            </a:r>
            <a:r>
              <a:rPr lang="fr-FR" dirty="0" err="1" smtClean="0">
                <a:latin typeface="Comic Sans MS" pitchFamily="66" charset="0"/>
              </a:rPr>
              <a:t>classrooms</a:t>
            </a:r>
            <a:r>
              <a:rPr lang="fr-FR" dirty="0" smtClean="0">
                <a:latin typeface="Comic Sans MS" pitchFamily="66" charset="0"/>
              </a:rPr>
              <a:t> </a:t>
            </a:r>
            <a:r>
              <a:rPr lang="fr-FR" dirty="0" err="1" smtClean="0">
                <a:latin typeface="Comic Sans MS" pitchFamily="66" charset="0"/>
              </a:rPr>
              <a:t>project</a:t>
            </a:r>
            <a:r>
              <a:rPr lang="fr-FR" dirty="0" smtClean="0">
                <a:latin typeface="Comic Sans MS" pitchFamily="66" charset="0"/>
              </a:rPr>
              <a:t> </a:t>
            </a:r>
            <a:r>
              <a:rPr lang="fr-FR" dirty="0" err="1" smtClean="0">
                <a:latin typeface="Comic Sans MS" pitchFamily="66" charset="0"/>
              </a:rPr>
              <a:t>tasks</a:t>
            </a:r>
            <a:r>
              <a:rPr lang="fr-FR" dirty="0" smtClean="0">
                <a:latin typeface="Comic Sans MS" pitchFamily="66" charset="0"/>
              </a:rPr>
              <a:t>!!!</a:t>
            </a:r>
            <a:endParaRPr lang="fr-FR" dirty="0">
              <a:latin typeface="Comic Sans MS" pitchFamily="66" charset="0"/>
            </a:endParaRPr>
          </a:p>
        </p:txBody>
      </p:sp>
      <p:pic>
        <p:nvPicPr>
          <p:cNvPr id="4" name="Espace réservé du contenu 3" descr="IMG_0014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30000" contrast="30000"/>
          </a:blip>
          <a:stretch>
            <a:fillRect/>
          </a:stretch>
        </p:blipFill>
        <p:spPr>
          <a:xfrm>
            <a:off x="1752600" y="1784350"/>
            <a:ext cx="6096000" cy="45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med" advTm="3000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mic Sans MS" pitchFamily="66" charset="0"/>
              </a:rPr>
              <a:t>Our </a:t>
            </a:r>
            <a:r>
              <a:rPr lang="fr-FR" dirty="0" err="1" smtClean="0">
                <a:latin typeface="Comic Sans MS" pitchFamily="66" charset="0"/>
              </a:rPr>
              <a:t>students</a:t>
            </a:r>
            <a:r>
              <a:rPr lang="fr-FR" dirty="0" smtClean="0">
                <a:latin typeface="Comic Sans MS" pitchFamily="66" charset="0"/>
              </a:rPr>
              <a:t> and a </a:t>
            </a:r>
            <a:r>
              <a:rPr lang="fr-FR" dirty="0" err="1" smtClean="0">
                <a:latin typeface="Comic Sans MS" pitchFamily="66" charset="0"/>
              </a:rPr>
              <a:t>comic</a:t>
            </a:r>
            <a:r>
              <a:rPr lang="fr-FR" dirty="0" smtClean="0">
                <a:latin typeface="Comic Sans MS" pitchFamily="66" charset="0"/>
              </a:rPr>
              <a:t> </a:t>
            </a:r>
            <a:r>
              <a:rPr lang="fr-FR" dirty="0" err="1" smtClean="0">
                <a:latin typeface="Comic Sans MS" pitchFamily="66" charset="0"/>
              </a:rPr>
              <a:t>video</a:t>
            </a:r>
            <a:r>
              <a:rPr lang="fr-FR" dirty="0" smtClean="0">
                <a:latin typeface="Comic Sans MS" pitchFamily="66" charset="0"/>
              </a:rPr>
              <a:t> on </a:t>
            </a:r>
            <a:r>
              <a:rPr lang="fr-FR" dirty="0" err="1" smtClean="0">
                <a:latin typeface="Comic Sans MS" pitchFamily="66" charset="0"/>
              </a:rPr>
              <a:t>environmental</a:t>
            </a:r>
            <a:r>
              <a:rPr lang="fr-FR" dirty="0" smtClean="0">
                <a:latin typeface="Comic Sans MS" pitchFamily="66" charset="0"/>
              </a:rPr>
              <a:t> issues!!!</a:t>
            </a:r>
            <a:endParaRPr lang="fr-FR" dirty="0">
              <a:latin typeface="Comic Sans MS" pitchFamily="66" charset="0"/>
            </a:endParaRPr>
          </a:p>
        </p:txBody>
      </p:sp>
      <p:pic>
        <p:nvPicPr>
          <p:cNvPr id="7" name="Espace réservé du contenu 6" descr="IMG_00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784350"/>
            <a:ext cx="6096000" cy="457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Tm="3000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6000" dirty="0" smtClean="0">
                <a:latin typeface="Comic Sans MS" pitchFamily="66" charset="0"/>
              </a:rPr>
              <a:t>Just for fun!!!</a:t>
            </a:r>
            <a:endParaRPr lang="fr-FR" sz="6000" dirty="0">
              <a:latin typeface="Comic Sans MS" pitchFamily="66" charset="0"/>
            </a:endParaRPr>
          </a:p>
        </p:txBody>
      </p:sp>
      <p:pic>
        <p:nvPicPr>
          <p:cNvPr id="4" name="Espace réservé du contenu 3" descr="Photo 028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10000"/>
          </a:blip>
          <a:stretch>
            <a:fillRect/>
          </a:stretch>
        </p:blipFill>
        <p:spPr>
          <a:xfrm>
            <a:off x="1752600" y="1784350"/>
            <a:ext cx="6096000" cy="45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 spd="med" advTm="3000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>
                <a:latin typeface="Comic Sans MS" pitchFamily="66" charset="0"/>
              </a:rPr>
              <a:t>Very</a:t>
            </a:r>
            <a:r>
              <a:rPr lang="fr-FR" dirty="0" smtClean="0">
                <a:latin typeface="Comic Sans MS" pitchFamily="66" charset="0"/>
              </a:rPr>
              <a:t> </a:t>
            </a:r>
            <a:r>
              <a:rPr lang="fr-FR" dirty="0" err="1" smtClean="0">
                <a:latin typeface="Comic Sans MS" pitchFamily="66" charset="0"/>
              </a:rPr>
              <a:t>busy</a:t>
            </a:r>
            <a:r>
              <a:rPr lang="fr-FR" dirty="0" smtClean="0">
                <a:latin typeface="Comic Sans MS" pitchFamily="66" charset="0"/>
              </a:rPr>
              <a:t> </a:t>
            </a:r>
            <a:r>
              <a:rPr lang="fr-FR" dirty="0" err="1" smtClean="0">
                <a:latin typeface="Comic Sans MS" pitchFamily="66" charset="0"/>
              </a:rPr>
              <a:t>at</a:t>
            </a:r>
            <a:r>
              <a:rPr lang="fr-FR" dirty="0" smtClean="0">
                <a:latin typeface="Comic Sans MS" pitchFamily="66" charset="0"/>
              </a:rPr>
              <a:t> </a:t>
            </a:r>
            <a:r>
              <a:rPr lang="fr-FR" dirty="0" err="1" smtClean="0">
                <a:latin typeface="Comic Sans MS" pitchFamily="66" charset="0"/>
              </a:rPr>
              <a:t>work</a:t>
            </a:r>
            <a:r>
              <a:rPr lang="fr-FR" dirty="0" smtClean="0">
                <a:latin typeface="Comic Sans MS" pitchFamily="66" charset="0"/>
              </a:rPr>
              <a:t>!!!</a:t>
            </a:r>
            <a:endParaRPr lang="fr-FR" dirty="0">
              <a:latin typeface="Comic Sans MS" pitchFamily="66" charset="0"/>
            </a:endParaRPr>
          </a:p>
        </p:txBody>
      </p:sp>
      <p:pic>
        <p:nvPicPr>
          <p:cNvPr id="5" name="Espace réservé du contenu 4" descr="IMG_00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784350"/>
            <a:ext cx="6096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med" advTm="3000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298</TotalTime>
  <Words>97</Words>
  <Application>Microsoft Office PowerPoint</Application>
  <PresentationFormat>Affichage à l'écran (4:3)</PresentationFormat>
  <Paragraphs>27</Paragraphs>
  <Slides>10</Slides>
  <Notes>1</Notes>
  <HiddenSlides>0</HiddenSlides>
  <MMClips>2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Métro</vt:lpstr>
      <vt:lpstr>Teachers: souhila mahadjebia          and zineb mati</vt:lpstr>
      <vt:lpstr>How about you boys???</vt:lpstr>
      <vt:lpstr>Hi! Girls anything to say!!!</vt:lpstr>
      <vt:lpstr>Smiling students!!!</vt:lpstr>
      <vt:lpstr>First time; too hard!!!</vt:lpstr>
      <vt:lpstr>Students and the connecting classrooms project tasks!!!</vt:lpstr>
      <vt:lpstr>Our students and a comic video on environmental issues!!!</vt:lpstr>
      <vt:lpstr>Just for fun!!!</vt:lpstr>
      <vt:lpstr>Very busy at work!!!</vt:lpstr>
      <vt:lpstr>That’s all for now  So, keep in touch!!!</vt:lpstr>
    </vt:vector>
  </TitlesOfParts>
  <Company>Sweet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TIPASA  A MASTERPIECE OF NATURE</dc:title>
  <dc:creator>SWEET</dc:creator>
  <cp:lastModifiedBy>SWEET</cp:lastModifiedBy>
  <cp:revision>46</cp:revision>
  <dcterms:created xsi:type="dcterms:W3CDTF">2011-01-12T12:50:50Z</dcterms:created>
  <dcterms:modified xsi:type="dcterms:W3CDTF">2011-01-14T07:20:34Z</dcterms:modified>
</cp:coreProperties>
</file>